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D009"/>
    <a:srgbClr val="64FF28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2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655383">
            <a:off x="6492038" y="3416227"/>
            <a:ext cx="2318245" cy="1690722"/>
          </a:xfrm>
          <a:prstGeom prst="rect">
            <a:avLst/>
          </a:prstGeom>
          <a:solidFill>
            <a:srgbClr val="16D009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799" y="441030"/>
            <a:ext cx="7922394" cy="625505"/>
          </a:xfrm>
          <a:prstGeom prst="rect">
            <a:avLst/>
          </a:prstGeom>
          <a:solidFill>
            <a:srgbClr val="16D009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3004" y="1190022"/>
            <a:ext cx="1123824" cy="713232"/>
          </a:xfrm>
          <a:prstGeom prst="rect">
            <a:avLst/>
          </a:prstGeom>
          <a:solidFill>
            <a:srgbClr val="16D009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98746"/>
            <a:ext cx="8095343" cy="92444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Weekend One-Day Adult Tennis Clinics</a:t>
            </a:r>
            <a:endParaRPr lang="en-US" sz="3200" b="1" dirty="0">
              <a:solidFill>
                <a:srgbClr val="FFFFF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795" y="1124655"/>
            <a:ext cx="8428348" cy="81388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 Rounded MT Bold"/>
                <a:cs typeface="Arial Rounded MT Bold"/>
              </a:rPr>
              <a:t>Play Tennis and </a:t>
            </a:r>
            <a:r>
              <a:rPr lang="en-US" i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Move </a:t>
            </a:r>
            <a:r>
              <a:rPr lang="en-US" dirty="0">
                <a:solidFill>
                  <a:srgbClr val="FFFFFF"/>
                </a:solidFill>
                <a:latin typeface="Arial Rounded MT Bold"/>
                <a:cs typeface="Arial Rounded MT Bold"/>
              </a:rPr>
              <a:t>with the Middleton Jaycees!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3143" y="1745677"/>
            <a:ext cx="8128000" cy="4837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C5986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            </a:t>
            </a:r>
            <a:r>
              <a:rPr lang="en-US" sz="2000" dirty="0" smtClean="0">
                <a:solidFill>
                  <a:schemeClr val="tx2"/>
                </a:solidFill>
              </a:rPr>
              <a:t>The </a:t>
            </a:r>
            <a:r>
              <a:rPr lang="en-US" sz="2000" b="1" dirty="0">
                <a:solidFill>
                  <a:schemeClr val="tx2"/>
                </a:solidFill>
              </a:rPr>
              <a:t>Middleton Jaycees</a:t>
            </a:r>
            <a:r>
              <a:rPr lang="en-US" sz="2000" dirty="0">
                <a:solidFill>
                  <a:schemeClr val="tx2"/>
                </a:solidFill>
              </a:rPr>
              <a:t> are celebrating Physical Wellness Month with a tennis clinic open to any adults who want to learn and play </a:t>
            </a:r>
            <a:r>
              <a:rPr lang="en-US" sz="2000" b="1" dirty="0">
                <a:solidFill>
                  <a:schemeClr val="tx2"/>
                </a:solidFill>
              </a:rPr>
              <a:t>TENNIS</a:t>
            </a:r>
            <a:r>
              <a:rPr lang="en-US" sz="2000" dirty="0">
                <a:solidFill>
                  <a:schemeClr val="tx2"/>
                </a:solidFill>
              </a:rPr>
              <a:t>!</a:t>
            </a:r>
          </a:p>
          <a:p>
            <a:r>
              <a:rPr lang="en-US" dirty="0">
                <a:solidFill>
                  <a:schemeClr val="tx2"/>
                </a:solidFill>
              </a:rPr>
              <a:t> 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Choose from two 1.5</a:t>
            </a:r>
            <a:r>
              <a:rPr lang="en-US" sz="2000" dirty="0">
                <a:solidFill>
                  <a:schemeClr val="tx2"/>
                </a:solidFill>
              </a:rPr>
              <a:t>-hour beginner and advanced beginner programs. </a:t>
            </a:r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800" b="1" u="sng" dirty="0" smtClean="0">
                <a:solidFill>
                  <a:schemeClr val="tx2"/>
                </a:solidFill>
              </a:rPr>
              <a:t>Saturday</a:t>
            </a:r>
            <a:r>
              <a:rPr lang="en-US" sz="2800" b="1" u="sng" dirty="0">
                <a:solidFill>
                  <a:schemeClr val="tx2"/>
                </a:solidFill>
              </a:rPr>
              <a:t>, April </a:t>
            </a:r>
            <a:r>
              <a:rPr lang="en-US" sz="2800" b="1" u="sng" dirty="0" smtClean="0">
                <a:solidFill>
                  <a:schemeClr val="tx2"/>
                </a:solidFill>
              </a:rPr>
              <a:t>25</a:t>
            </a:r>
            <a:r>
              <a:rPr lang="en-US" sz="2800" b="1" u="sng" baseline="30000" dirty="0" smtClean="0">
                <a:solidFill>
                  <a:schemeClr val="tx2"/>
                </a:solidFill>
              </a:rPr>
              <a:t>th</a:t>
            </a:r>
            <a:r>
              <a:rPr lang="en-US" sz="2800" dirty="0" smtClean="0">
                <a:solidFill>
                  <a:schemeClr val="tx2"/>
                </a:solidFill>
              </a:rPr>
              <a:t>: 1:00-2:30pm </a:t>
            </a:r>
          </a:p>
          <a:p>
            <a:r>
              <a:rPr lang="en-US" sz="2800" dirty="0">
                <a:solidFill>
                  <a:schemeClr val="tx2"/>
                </a:solidFill>
              </a:rPr>
              <a:t>	</a:t>
            </a:r>
            <a:r>
              <a:rPr lang="en-US" sz="2800" dirty="0" smtClean="0">
                <a:solidFill>
                  <a:schemeClr val="tx2"/>
                </a:solidFill>
              </a:rPr>
              <a:t>		  &amp; 3:00-4:30pm</a:t>
            </a:r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n-US" sz="2800" b="1" u="sng" dirty="0" smtClean="0">
                <a:solidFill>
                  <a:schemeClr val="tx2"/>
                </a:solidFill>
              </a:rPr>
              <a:t>Sunday, April 26</a:t>
            </a:r>
            <a:r>
              <a:rPr lang="en-US" sz="2800" b="1" u="sng" baseline="30000" dirty="0" smtClean="0">
                <a:solidFill>
                  <a:schemeClr val="tx2"/>
                </a:solidFill>
              </a:rPr>
              <a:t>th</a:t>
            </a:r>
            <a:r>
              <a:rPr lang="en-US" sz="2800" b="1" u="sng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1</a:t>
            </a:r>
            <a:r>
              <a:rPr lang="en-US" sz="2800" dirty="0">
                <a:solidFill>
                  <a:schemeClr val="tx2"/>
                </a:solidFill>
              </a:rPr>
              <a:t>:00-2:</a:t>
            </a:r>
            <a:r>
              <a:rPr lang="en-US" sz="2800" dirty="0" smtClean="0">
                <a:solidFill>
                  <a:schemeClr val="tx2"/>
                </a:solidFill>
              </a:rPr>
              <a:t>30pm </a:t>
            </a:r>
          </a:p>
          <a:p>
            <a:r>
              <a:rPr lang="en-US" sz="2800" dirty="0">
                <a:solidFill>
                  <a:schemeClr val="tx2"/>
                </a:solidFill>
              </a:rPr>
              <a:t>	</a:t>
            </a:r>
            <a:r>
              <a:rPr lang="en-US" sz="2800" dirty="0" smtClean="0">
                <a:solidFill>
                  <a:schemeClr val="tx2"/>
                </a:solidFill>
              </a:rPr>
              <a:t>		&amp; 3</a:t>
            </a:r>
            <a:r>
              <a:rPr lang="en-US" sz="2800" dirty="0">
                <a:solidFill>
                  <a:schemeClr val="tx2"/>
                </a:solidFill>
              </a:rPr>
              <a:t>:00-4:30pm </a:t>
            </a:r>
            <a:endParaRPr lang="en-US" sz="20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At: </a:t>
            </a:r>
            <a:r>
              <a:rPr lang="en-US" sz="2000" dirty="0" smtClean="0">
                <a:solidFill>
                  <a:schemeClr val="tx2"/>
                </a:solidFill>
              </a:rPr>
              <a:t>Lakeview Park, 6300 Mendota Ave, Middleton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2"/>
                </a:solidFill>
              </a:rPr>
              <a:t>$</a:t>
            </a:r>
            <a:r>
              <a:rPr lang="en-US" sz="2000" b="1" dirty="0" smtClean="0">
                <a:solidFill>
                  <a:schemeClr val="tx2"/>
                </a:solidFill>
              </a:rPr>
              <a:t>15 </a:t>
            </a:r>
            <a:r>
              <a:rPr lang="en-US" sz="2000" dirty="0">
                <a:solidFill>
                  <a:schemeClr val="tx2"/>
                </a:solidFill>
              </a:rPr>
              <a:t>per session or sign-up for BOTH </a:t>
            </a:r>
            <a:r>
              <a:rPr lang="en-US" sz="2000" dirty="0" smtClean="0">
                <a:solidFill>
                  <a:schemeClr val="tx2"/>
                </a:solidFill>
              </a:rPr>
              <a:t>days for </a:t>
            </a:r>
            <a:r>
              <a:rPr lang="en-US" sz="2000" i="1" dirty="0" smtClean="0">
                <a:solidFill>
                  <a:schemeClr val="tx2"/>
                </a:solidFill>
              </a:rPr>
              <a:t>only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$25!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	Register at: </a:t>
            </a:r>
            <a:r>
              <a:rPr lang="en-US" sz="2000" b="1" dirty="0" err="1" smtClean="0">
                <a:solidFill>
                  <a:srgbClr val="FF0000"/>
                </a:solidFill>
              </a:rPr>
              <a:t>www.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middletonjaycees.org</a:t>
            </a:r>
            <a:r>
              <a:rPr lang="en-US" sz="2000" b="1" dirty="0" smtClean="0">
                <a:solidFill>
                  <a:srgbClr val="0293E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tx2"/>
                </a:solidFill>
              </a:rPr>
              <a:t>Proceeds supporting the </a:t>
            </a:r>
            <a:r>
              <a:rPr lang="en-US" b="1" dirty="0">
                <a:solidFill>
                  <a:schemeClr val="tx2"/>
                </a:solidFill>
              </a:rPr>
              <a:t>Kelly Johnson </a:t>
            </a:r>
            <a:r>
              <a:rPr lang="en-US" b="1" dirty="0" smtClean="0">
                <a:solidFill>
                  <a:schemeClr val="tx2"/>
                </a:solidFill>
              </a:rPr>
              <a:t>Foundation &amp; JCI Middleton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/>
          <a:stretch/>
        </p:blipFill>
        <p:spPr bwMode="auto">
          <a:xfrm rot="494538">
            <a:off x="6562973" y="3413227"/>
            <a:ext cx="2106480" cy="1709967"/>
          </a:xfrm>
          <a:prstGeom prst="rect">
            <a:avLst/>
          </a:prstGeom>
          <a:ln w="19050" cmpd="sng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rc_mi" descr="http://upload.wikimedia.org/wikipedia/commons/3/3e/Tennis_Racket_and_Ball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2154">
            <a:off x="443644" y="1205311"/>
            <a:ext cx="942125" cy="706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://www.be-leader.com/ventas/imag/JC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878" y="5459449"/>
            <a:ext cx="1892315" cy="690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28" y="5678141"/>
            <a:ext cx="1143000" cy="926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3571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121</TotalTime>
  <Words>41</Words>
  <Application>Microsoft Macintosh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Waveform</vt:lpstr>
      <vt:lpstr>Weekend One-Day Adult Tennis Clinics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Weekend One-Day Adult Tennis Clinics</dc:title>
  <dc:creator>Kelly Johnson</dc:creator>
  <cp:lastModifiedBy>Kelly Johnson</cp:lastModifiedBy>
  <cp:revision>11</cp:revision>
  <dcterms:created xsi:type="dcterms:W3CDTF">2015-02-18T20:58:39Z</dcterms:created>
  <dcterms:modified xsi:type="dcterms:W3CDTF">2015-03-11T02:46:12Z</dcterms:modified>
</cp:coreProperties>
</file>